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1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65" r:id="rId12"/>
    <p:sldId id="266" r:id="rId13"/>
    <p:sldId id="267" r:id="rId14"/>
    <p:sldId id="26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1E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BDEE-24FE-4589-9547-74C0D97421A8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A8E8-C2D0-4AD8-BF31-02709BF0D5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9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minskoesp.r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2"/>
            </a:gs>
            <a:gs pos="36000">
              <a:schemeClr val="tx2">
                <a:lumMod val="20000"/>
                <a:lumOff val="80000"/>
              </a:schemeClr>
            </a:gs>
            <a:gs pos="57000">
              <a:schemeClr val="tx2">
                <a:lumMod val="40000"/>
                <a:lumOff val="60000"/>
              </a:schemeClr>
            </a:gs>
            <a:gs pos="9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исполняющего обязанности главы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Администрации Фоминского сельского поселения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«Об итогах работы Администрации за первое полугодие 2018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8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/>
            </a:gs>
            <a:gs pos="46000">
              <a:schemeClr val="tx2">
                <a:lumMod val="20000"/>
                <a:lumOff val="80000"/>
              </a:schemeClr>
            </a:gs>
            <a:gs pos="66000">
              <a:schemeClr val="tx2">
                <a:lumMod val="40000"/>
                <a:lumOff val="60000"/>
              </a:schemeClr>
            </a:gs>
            <a:gs pos="92000">
              <a:schemeClr val="accent2">
                <a:lumMod val="40000"/>
                <a:lumOff val="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.В.Кучеренко\Downloads\13.06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04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Л.В.Кучеренко\Downloads\2013-04-12-1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47734" cy="27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Л.В.Кучеренко\Downloads\20181008_14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0547" y="787207"/>
            <a:ext cx="4212468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Л.В.Кучеренко\Downloads\1 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6302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51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7"/>
            <a:ext cx="4392488" cy="3642959"/>
          </a:xfrm>
        </p:spPr>
        <p:txBody>
          <a:bodyPr>
            <a:noAutofit/>
          </a:bodyPr>
          <a:lstStyle/>
          <a:p>
            <a:r>
              <a:rPr lang="ru-RU" sz="3200" kern="150" dirty="0" smtClean="0">
                <a:latin typeface="Times New Roman"/>
                <a:ea typeface="Times New Roman"/>
              </a:rPr>
              <a:t> </a:t>
            </a:r>
            <a:r>
              <a:rPr lang="ru-RU" sz="3200" b="1" kern="150" dirty="0" smtClean="0">
                <a:latin typeface="Times New Roman"/>
                <a:ea typeface="Times New Roman"/>
              </a:rPr>
              <a:t>За 2018 год было </a:t>
            </a:r>
            <a:r>
              <a:rPr lang="ru-RU" sz="3200" b="1" kern="150" dirty="0">
                <a:latin typeface="Times New Roman"/>
                <a:ea typeface="Times New Roman"/>
              </a:rPr>
              <a:t>составлено 14 </a:t>
            </a:r>
            <a:r>
              <a:rPr lang="ru-RU" sz="3200" b="1" kern="150" dirty="0" smtClean="0">
                <a:latin typeface="Times New Roman"/>
                <a:ea typeface="Times New Roman"/>
              </a:rPr>
              <a:t>протоколов об административных правонарушениях</a:t>
            </a:r>
            <a:endParaRPr lang="ru-RU" sz="3200" b="1" dirty="0"/>
          </a:p>
        </p:txBody>
      </p:sp>
      <p:pic>
        <p:nvPicPr>
          <p:cNvPr id="8194" name="Picture 2" descr="C:\Users\Л.В.Кучеренко\Desktop\белая флешка\01\Административная коммиссия\2018\11 Кондратьев Ю.В\20181218_135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380184" cy="25351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520764" cy="26276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196" name="Picture 4" descr="C:\Users\Л.В.Кучеренко\Downloads\Telegram Desktop\photo_2019-02-14_14-30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36712"/>
            <a:ext cx="3341639" cy="27363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468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4114800" cy="2858488"/>
          </a:xfrm>
        </p:spPr>
        <p:txBody>
          <a:bodyPr>
            <a:normAutofit/>
          </a:bodyPr>
          <a:lstStyle/>
          <a:p>
            <a:r>
              <a:rPr lang="ru-RU" sz="2800" b="1" kern="150" dirty="0">
                <a:latin typeface="Times New Roman"/>
                <a:ea typeface="Times New Roman"/>
              </a:rPr>
              <a:t>Спортсмены нашего поселения на протяжении ряда лет являются чемпионами по волейболу</a:t>
            </a:r>
            <a:endParaRPr lang="ru-RU" sz="2800" b="1" dirty="0"/>
          </a:p>
        </p:txBody>
      </p:sp>
      <p:pic>
        <p:nvPicPr>
          <p:cNvPr id="11266" name="Picture 2" descr="C:\Users\Л.В.Кучеренко\Downloads\photo_2018-11-14_11-57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92"/>
            <a:ext cx="3456384" cy="2679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267" name="Picture 3" descr="C:\Users\Л.В.Кучеренко\Downloads\photo_2018-11-14_11-57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888432" cy="2916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268" name="Picture 4" descr="C:\Users\Л.В.Кучеренко\Downloads\photo_2018-11-14_15-47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3024336" cy="4032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281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3000">
              <a:schemeClr val="bg1"/>
            </a:gs>
            <a:gs pos="78000">
              <a:srgbClr val="BFF1EC"/>
            </a:gs>
            <a:gs pos="97000">
              <a:schemeClr val="accent6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632301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50" dirty="0" smtClean="0">
                <a:latin typeface="Times New Roman"/>
                <a:ea typeface="Times New Roman"/>
              </a:rPr>
              <a:t>День </a:t>
            </a:r>
            <a:r>
              <a:rPr lang="ru-RU" sz="2800" b="1" kern="150" dirty="0">
                <a:latin typeface="Times New Roman"/>
                <a:ea typeface="Times New Roman"/>
              </a:rPr>
              <a:t>Пожилого человека</a:t>
            </a:r>
            <a:endParaRPr lang="ru-RU" sz="2800" b="1" dirty="0"/>
          </a:p>
        </p:txBody>
      </p:sp>
      <p:pic>
        <p:nvPicPr>
          <p:cNvPr id="9218" name="Picture 2" descr="C:\Users\Л.В.Кучеренко\Downloads\Telegram Desktop\photo_2018-10-10_09-00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528392" cy="51753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219" name="Picture 3" descr="C:\Users\Л.В.Кучеренко\Downloads\IMG_3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11" y="4256080"/>
            <a:ext cx="3024337" cy="22682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716015" y="632301"/>
            <a:ext cx="419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Работниками культуры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множество мероприятий</a:t>
            </a:r>
          </a:p>
        </p:txBody>
      </p:sp>
      <p:pic>
        <p:nvPicPr>
          <p:cNvPr id="9220" name="Picture 4" descr="C:\Users\Л.В.Кучеренко\Downloads\Telegram Desktop\photo_2019-02-14_18-35-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1"/>
            <a:ext cx="2954969" cy="22162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7768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0000">
              <a:schemeClr val="tx2">
                <a:lumMod val="20000"/>
                <a:lumOff val="80000"/>
              </a:schemeClr>
            </a:gs>
            <a:gs pos="62000">
              <a:schemeClr val="tx2">
                <a:lumMod val="40000"/>
                <a:lumOff val="60000"/>
              </a:schemeClr>
            </a:gs>
            <a:gs pos="89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250706"/>
          </a:xfrm>
        </p:spPr>
        <p:txBody>
          <a:bodyPr>
            <a:noAutofit/>
          </a:bodyPr>
          <a:lstStyle/>
          <a:p>
            <a:pPr hangingPunct="0"/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ДНД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Задачей добровольной народной дружины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является оказание помощи государственным правоохранительным органам в охране общественного порядка.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 ДНД входят 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человек. Они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следят за порядком при проведении массовых мероприятий,  проводят патрулирование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общественным местам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ночное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суток.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8" name="Picture 2" descr="C:\Users\Л.В.Кучеренко\Downloads\Telegram Desktop\photo_2019-02-14_12-48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9" y="3356992"/>
            <a:ext cx="4273891" cy="32054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099" name="Picture 3" descr="C:\Users\Л.В.Кучеренко\Downloads\IMG_20150304_145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185988" cy="29146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3989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.В.Кучеренко\Downloads\3 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472" cy="61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4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7280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Планы на  первое полугодие 2019 г.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аукцион по продаже служебного автомобиля «НИВА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Оформить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муниципальную собственность земельные участки, находящиеся под пешеходными дорожками.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муниципальную собственность бесхозные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объекты.</a:t>
            </a:r>
          </a:p>
          <a:p>
            <a:pPr marL="342900" lvl="0" indent="-34290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выборочный ямочный ремонт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внутрипоселковой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дороги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Отремонтировать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пришедшие в негодность части изгороди в центральном  парке и посадить саженцы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частичный ремонт УАЗа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Покрасить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изгородь на кладбище.</a:t>
            </a:r>
          </a:p>
          <a:p>
            <a:pPr lvl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Отремонтировать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крышу навеса на базарной площади.</a:t>
            </a:r>
          </a:p>
          <a:p>
            <a:pPr marL="342900" lvl="0" indent="-34290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детскую спортивную площадку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Заменить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пришедший в негодность шифер на здании столовой, а также провести косметический ремонт этого помещения.</a:t>
            </a: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Провести оптическое волокно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Администрацию.</a:t>
            </a:r>
          </a:p>
          <a:p>
            <a:pPr lvl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Грунтовые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переезды засыпать отработанным шлаком.</a:t>
            </a:r>
          </a:p>
          <a:p>
            <a:pPr hangingPunct="0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048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6012" y="2132856"/>
            <a:ext cx="9861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Доклад окончен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hangingPunct="0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Всем спасибо за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6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Доходы 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 января 2019 года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назначения по доходам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598 500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руб., </a:t>
            </a: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фактические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813 995,06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pPr algn="ctr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 января 2019 года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назначения по расходам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656 200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руб., </a:t>
            </a:r>
          </a:p>
          <a:p>
            <a:pPr algn="ctr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фактические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9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366 894,11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41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41000">
              <a:srgbClr val="C4D6EB"/>
            </a:gs>
            <a:gs pos="6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Л.В.Кучеренко\Desktop\расходы на благоустрой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3152"/>
            <a:ext cx="4680520" cy="33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3" y="369374"/>
            <a:ext cx="8507288" cy="113813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548680"/>
            <a:ext cx="85788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2018 году расходы на благоустройство составили 540 тыс. рублей, в том числе: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уличное освещение 140,9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озеленение 104,9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расходы на содержание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памятников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17,5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прочее благоустройство – 256,7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буртовка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свалки 20,0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8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01.01.2019г. составила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1023 человека: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. Фомин -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913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х. Алексеев - 40 человек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х. Потапенко - 70 человек.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воинском учете сельского поселения состоит – 151 человек, подлежат призыву на  воинскую службу – 20 человека.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9000">
              <a:srgbClr val="85C2FF"/>
            </a:gs>
            <a:gs pos="57000">
              <a:srgbClr val="C4D6EB"/>
            </a:gs>
            <a:gs pos="7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https://fominskoesp.ru</a:t>
            </a:r>
            <a:r>
              <a:rPr lang="en-US" b="1" u="sng" dirty="0" smtClean="0">
                <a:hlinkClick r:id="rId2"/>
              </a:rPr>
              <a:t>/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pic>
        <p:nvPicPr>
          <p:cNvPr id="1026" name="Picture 2" descr="C:\Users\Л.В.Кучеренко\Desktop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8431"/>
            <a:ext cx="8352927" cy="5002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608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.В.Кучеренко\Downloads\GoGsfUKLX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" y="188640"/>
            <a:ext cx="9142437" cy="62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2000">
              <a:srgbClr val="85C2FF"/>
            </a:gs>
            <a:gs pos="63000">
              <a:srgbClr val="C4D6EB"/>
            </a:gs>
            <a:gs pos="97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Детская игровая площадка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улице Школьная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Л.В.Кучеренко\Downloads\Telegram Desktop\photo_2019-02-14_12-36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12466"/>
            <a:ext cx="2842960" cy="2132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6" name="Picture 4" descr="C:\Users\Л.В.Кучеренко\Downloads\Telegram Desktop\photo_2019-02-14_12-36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513114" cy="33848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77" name="Picture 5" descr="C:\Users\Л.В.Кучеренко\Downloads\Telegram Desktop\photo_2019-02-14_12-36-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61" y="1412776"/>
            <a:ext cx="3921849" cy="29413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Л.В.Кучеренко\Downloads\Telegram Desktop\photo_2019-02-14_12-37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1829"/>
            <a:ext cx="2304256" cy="17281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221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6000">
              <a:srgbClr val="85C2FF"/>
            </a:gs>
            <a:gs pos="63000">
              <a:srgbClr val="C4D6EB"/>
            </a:gs>
            <a:gs pos="97000">
              <a:schemeClr val="accent2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значимые объекты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Л.В.Кучеренко\Pictures\администрация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96470"/>
            <a:ext cx="2952327" cy="1849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124" name="Picture 4" descr="C:\Users\Л.В.Кучеренко\Pictures\фот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002740" cy="21394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125" name="Picture 5" descr="IMG_3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2" y="1700808"/>
            <a:ext cx="3448445" cy="25866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6" name="Picture 6" descr="E:\Documents and Settings\Fomin\Мои документы\Мои рисунки\Организатор клипов (Microsoft)\Изображение 1391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13" y="4068597"/>
            <a:ext cx="3303282" cy="24774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604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1000">
              <a:schemeClr val="bg1"/>
            </a:gs>
            <a:gs pos="78000">
              <a:srgbClr val="BFF1EC"/>
            </a:gs>
            <a:gs pos="97000">
              <a:schemeClr val="accent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607" y="69269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Опашка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периметру территории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хутора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Фомин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Л.В.Кучеренко\Downloads\Telegram Desktop\photo_2019-02-14_13-56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" y="2780928"/>
            <a:ext cx="4101801" cy="30763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047320" y="908720"/>
            <a:ext cx="357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Древонасаждения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.В.Кучеренко\Downloads\20181008_143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7876" y="2800063"/>
            <a:ext cx="4093056" cy="30697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18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131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Отчет  исполняющего обязанности главы  Администрации Фоминского сельского поселения «Об итогах работы Администрации за первое полугодие 2018 года» </vt:lpstr>
      <vt:lpstr>Презентация PowerPoint</vt:lpstr>
      <vt:lpstr> </vt:lpstr>
      <vt:lpstr> Численность населения на 01.01.2019г. составила 1023 человека:  х. Фомин - 913 человек,  х. Алексеев - 40 человек,  х. Потапенко - 70 человек.   На воинском учете сельского поселения состоит – 151 человек, подлежат призыву на  воинскую службу – 20 человека. </vt:lpstr>
      <vt:lpstr>https://fominskoesp.ru/ </vt:lpstr>
      <vt:lpstr>Презентация PowerPoint</vt:lpstr>
      <vt:lpstr>Детская игровая площадка  по улице Школьная</vt:lpstr>
      <vt:lpstr> социально значимые объекты</vt:lpstr>
      <vt:lpstr>Презентация PowerPoint</vt:lpstr>
      <vt:lpstr>Презентация PowerPoint</vt:lpstr>
      <vt:lpstr> За 2018 год было составлено 14 протоколов об административных правонарушениях</vt:lpstr>
      <vt:lpstr>Спортсмены нашего поселения на протяжении ряда лет являются чемпионами по волейболу</vt:lpstr>
      <vt:lpstr>Презентация PowerPoint</vt:lpstr>
      <vt:lpstr>ДНД   Задачей добровольной народной дружины является оказание помощи государственным правоохранительным органам в охране общественного порядка.  В состав ДНД входят 9 человек. Они следят за порядком при проведении массовых мероприятий,  проводят патрулирование  по общественным местам в ночное время суток.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Отчет  исполняющего обязанности главы  Администрации Фоминского сельского поселения «Об итогах работы Администрации за первое полугодие 2018 года </dc:title>
  <dc:creator>Л.В.Кучеренко</dc:creator>
  <cp:lastModifiedBy>Л.В.Кучеренко</cp:lastModifiedBy>
  <cp:revision>32</cp:revision>
  <dcterms:created xsi:type="dcterms:W3CDTF">2019-02-14T05:40:18Z</dcterms:created>
  <dcterms:modified xsi:type="dcterms:W3CDTF">2019-02-14T16:08:47Z</dcterms:modified>
</cp:coreProperties>
</file>